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69D64-0F33-4A03-A229-D566DDE3611A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6F70F-D49C-4469-9FCB-485C473F73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よろずのもの　とわにしら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404664"/>
            <a:ext cx="6192688" cy="650503"/>
          </a:xfrm>
        </p:spPr>
        <p:txBody>
          <a:bodyPr>
            <a:normAutofit fontScale="90000"/>
          </a:bodyPr>
          <a:lstStyle/>
          <a:p>
            <a:r>
              <a:rPr lang="ja-JP" altLang="en-US" b="1"/>
              <a:t>よろずのもの　とわにしらす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1628800"/>
            <a:ext cx="4032448" cy="4536504"/>
          </a:xfrm>
        </p:spPr>
        <p:txBody>
          <a:bodyPr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よろずのもの　とわにしら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み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父よ、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いまめぐみを　くだしたまえ、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み名をほむる　われらに。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人となりし　すくいのみ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子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、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主イエスよ、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利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（と）きつるぎの　みことばもて 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しめしたまえ　まことを。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いともつよき　なぐさめぬ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たまよ、 　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わがこころを　おさめたまえ、 　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今よりのち　　はなれで。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４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三つにまして　ひとりにま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かみよ、 　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み名のさかえ　ほめたたえて、 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とこしなえに　したがわん。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よろずのもの　とわにしらす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さあ、あなたの全能の王</dc:title>
  <dc:creator>mary</dc:creator>
  <cp:lastModifiedBy>mary</cp:lastModifiedBy>
  <cp:revision>7</cp:revision>
  <dcterms:created xsi:type="dcterms:W3CDTF">2022-07-20T21:43:44Z</dcterms:created>
  <dcterms:modified xsi:type="dcterms:W3CDTF">2022-07-21T00:01:17Z</dcterms:modified>
</cp:coreProperties>
</file>